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04.11.2019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Dikdörtgen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Dikdörtgen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Dikdörtgen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üz Bağlayıcı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Düz Bağlayıcı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Dikdörtgen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04.11.2019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04.11.2019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23720DD-5B6D-40BF-8493-A6B52D484E6B}" type="datetimeFigureOut">
              <a:rPr lang="tr-TR" smtClean="0"/>
              <a:t>04.11.2019</a:t>
            </a:fld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04.11.2019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Dikdörtgen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Düz Bağlayıcı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Düz Bağlayıcı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ikdörtgen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Düz Bağlayıcı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04.11.2019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04.11.2019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Metin Yer Tutucus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Metin Yer Tutucus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3720DD-5B6D-40BF-8493-A6B52D484E6B}" type="datetimeFigureOut">
              <a:rPr lang="tr-TR" smtClean="0"/>
              <a:t>04.11.2019</a:t>
            </a:fld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04.11.2019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İçerik Yer Tutucus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Veri Yer Tutucus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23720DD-5B6D-40BF-8493-A6B52D484E6B}" type="datetimeFigureOut">
              <a:rPr lang="tr-TR" smtClean="0"/>
              <a:t>04.11.2019</a:t>
            </a:fld>
            <a:endParaRPr lang="tr-TR"/>
          </a:p>
        </p:txBody>
      </p:sp>
      <p:sp>
        <p:nvSpPr>
          <p:cNvPr id="22" name="Slayt Numarası Yer Tutucus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3" name="Altbilgi Yer Tutucusu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üz Bağlayıcı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Düz Bağlayıcı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Veri Yer Tutucus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3720DD-5B6D-40BF-8493-A6B52D484E6B}" type="datetimeFigureOut">
              <a:rPr lang="tr-TR" smtClean="0"/>
              <a:t>04.11.2019</a:t>
            </a:fld>
            <a:endParaRPr lang="tr-TR"/>
          </a:p>
        </p:txBody>
      </p:sp>
      <p:sp>
        <p:nvSpPr>
          <p:cNvPr id="18" name="Slayt Numarası Yer Tutucus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1" name="Altbilgi Yer Tutucusu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04.11.2019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EBA ŞİFRESİ VERME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4024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9218" name="Picture 2" descr="C:\Users\HaKaN\Desktop\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568" y="0"/>
            <a:ext cx="915756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7352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7467600" cy="5781256"/>
          </a:xfrm>
        </p:spPr>
        <p:txBody>
          <a:bodyPr/>
          <a:lstStyle/>
          <a:p>
            <a:r>
              <a:rPr lang="tr-TR" dirty="0" smtClean="0"/>
              <a:t>Gönder Butonuna tıkladıktan sonra şifre doğrulama yapmamız gerekiyor.</a:t>
            </a:r>
          </a:p>
          <a:p>
            <a:endParaRPr lang="tr-TR" dirty="0"/>
          </a:p>
          <a:p>
            <a:r>
              <a:rPr lang="tr-TR" dirty="0" smtClean="0"/>
              <a:t>Yeni Şifre</a:t>
            </a:r>
          </a:p>
          <a:p>
            <a:r>
              <a:rPr lang="tr-TR" dirty="0" smtClean="0"/>
              <a:t>Tekrar Şifre </a:t>
            </a:r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İşlem tamamlandı.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29738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1027" name="Picture 3" descr="C:\Users\HaKaN\Desktop\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8352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/>
          <p:cNvSpPr/>
          <p:nvPr/>
        </p:nvSpPr>
        <p:spPr>
          <a:xfrm>
            <a:off x="5004048" y="260648"/>
            <a:ext cx="1665103" cy="864096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2721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050" name="Picture 2" descr="C:\Users\HaKaN\Desktop\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-13570"/>
            <a:ext cx="9324528" cy="6871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2634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074" name="Picture 2" descr="C:\Users\HaKaN\Desktop\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392"/>
            <a:ext cx="9144000" cy="6831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4317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098" name="Picture 2" descr="C:\Users\HaKaN\Desktop\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0" y="24160"/>
            <a:ext cx="9139609" cy="6833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6156176" y="2636912"/>
            <a:ext cx="2664296" cy="10801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8771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122" name="Picture 2" descr="C:\Users\HaKaN\Desktop\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4499992" y="5229200"/>
            <a:ext cx="2448272" cy="1152128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3120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6146" name="Picture 2" descr="C:\Users\HaKaN\Desktop\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760"/>
            <a:ext cx="9144000" cy="6894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6588224" y="404664"/>
            <a:ext cx="1224136" cy="72008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9937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7170" name="Picture 2" descr="C:\Users\HaKaN\Desktop\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978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4584894" y="2060848"/>
            <a:ext cx="1427266" cy="8640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75816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8194" name="Picture 2" descr="C:\Users\HaKaN\Desktop\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093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1954" y="2780928"/>
            <a:ext cx="4858078" cy="122413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72692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</TotalTime>
  <Words>19</Words>
  <Application>Microsoft Office PowerPoint</Application>
  <PresentationFormat>Ekran Gösterisi (4:3)</PresentationFormat>
  <Paragraphs>8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Cumba</vt:lpstr>
      <vt:lpstr>EBA ŞİFRESİ VERME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EBA ŞİFRESİ VERME</dc:title>
  <dc:creator>HaKaN</dc:creator>
  <cp:lastModifiedBy>HaKaN</cp:lastModifiedBy>
  <cp:revision>3</cp:revision>
  <dcterms:created xsi:type="dcterms:W3CDTF">2019-11-04T16:08:42Z</dcterms:created>
  <dcterms:modified xsi:type="dcterms:W3CDTF">2019-11-04T16:34:13Z</dcterms:modified>
</cp:coreProperties>
</file>